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19"/>
  </p:notesMasterIdLst>
  <p:sldIdLst>
    <p:sldId id="256" r:id="rId2"/>
    <p:sldId id="257" r:id="rId3"/>
    <p:sldId id="270" r:id="rId4"/>
    <p:sldId id="268" r:id="rId5"/>
    <p:sldId id="272" r:id="rId6"/>
    <p:sldId id="260" r:id="rId7"/>
    <p:sldId id="265" r:id="rId8"/>
    <p:sldId id="261" r:id="rId9"/>
    <p:sldId id="274" r:id="rId10"/>
    <p:sldId id="275" r:id="rId11"/>
    <p:sldId id="273" r:id="rId12"/>
    <p:sldId id="266" r:id="rId13"/>
    <p:sldId id="262" r:id="rId14"/>
    <p:sldId id="263" r:id="rId15"/>
    <p:sldId id="276" r:id="rId16"/>
    <p:sldId id="264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D527D-DF0C-47F8-9318-8B059BB0B3C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12CA3-5A46-40F6-B5B2-25E65A2E7E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12CA3-5A46-40F6-B5B2-25E65A2E7E6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12CA3-5A46-40F6-B5B2-25E65A2E7E6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12CA3-5A46-40F6-B5B2-25E65A2E7E6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12CA3-5A46-40F6-B5B2-25E65A2E7E6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12CA3-5A46-40F6-B5B2-25E65A2E7E6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A2934C-724D-2D43-8026-2229E9AA961B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6D6434-E955-C549-96BD-C5BD716C9BB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Anatomy of a Check 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6. Check Amount:</a:t>
            </a: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The check amount written in words </a:t>
            </a:r>
          </a:p>
          <a:p>
            <a:pPr marL="822960" lvl="3" indent="-274320">
              <a:buSzPct val="95000"/>
              <a:buNone/>
            </a:pPr>
            <a:r>
              <a:rPr lang="en-US" dirty="0" smtClean="0"/>
              <a:t>(i.e., five hundred and 00/100)</a:t>
            </a:r>
          </a:p>
          <a:p>
            <a:pPr marL="822960" lvl="3" indent="-274320">
              <a:buSzPct val="95000"/>
            </a:pPr>
            <a:endParaRPr lang="en-US" dirty="0" smtClean="0"/>
          </a:p>
          <a:p>
            <a:pPr marL="274320" lvl="1" indent="-274320">
              <a:buSzPct val="95000"/>
              <a:buFont typeface="Wingdings" pitchFamily="2" charset="2"/>
              <a:buChar char="v"/>
            </a:pPr>
            <a:r>
              <a:rPr lang="en-US" u="sng" dirty="0" smtClean="0"/>
              <a:t>Note: </a:t>
            </a:r>
            <a:r>
              <a:rPr lang="en-US" dirty="0" smtClean="0"/>
              <a:t>The written words and figures should agree!!!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3211919"/>
            <a:ext cx="4038600" cy="18518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5946912" y="3211919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28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>
                <a:solidFill>
                  <a:srgbClr val="FF0000"/>
                </a:solidFill>
              </a:rPr>
              <a:t>7. For / Memo Line: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This field may be left blank or used to enter other information such as an account number or Personal notations</a:t>
            </a:r>
            <a:endParaRPr lang="en-US" dirty="0"/>
          </a:p>
        </p:txBody>
      </p:sp>
      <p:pic>
        <p:nvPicPr>
          <p:cNvPr id="7" name="Content Placeholder 4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3511228"/>
            <a:ext cx="4041775" cy="1853256"/>
          </a:xfrm>
          <a:prstGeom prst="rect">
            <a:avLst/>
          </a:prstGeom>
        </p:spPr>
      </p:pic>
      <p:sp>
        <p:nvSpPr>
          <p:cNvPr id="8" name="Down Arrow 7"/>
          <p:cNvSpPr/>
          <p:nvPr/>
        </p:nvSpPr>
        <p:spPr>
          <a:xfrm rot="16200000">
            <a:off x="3971737" y="4472709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8. Signature:</a:t>
            </a:r>
          </a:p>
          <a:p>
            <a:endParaRPr lang="en-US" dirty="0" smtClean="0"/>
          </a:p>
          <a:p>
            <a:r>
              <a:rPr lang="en-US" dirty="0" smtClean="0"/>
              <a:t>Account holder sign the check</a:t>
            </a:r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211919"/>
            <a:ext cx="4038600" cy="18518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rot="10800000">
            <a:off x="7772397" y="4768602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9. Routing Number: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Identifies the </a:t>
            </a:r>
            <a:r>
              <a:rPr lang="en-US" smtClean="0"/>
              <a:t>financial institution </a:t>
            </a:r>
            <a:r>
              <a:rPr lang="en-US" dirty="0" smtClean="0"/>
              <a:t>(i.e., city/state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This is a 9-digit Magnetic Ink Character Recognition (MICR) code that routes the check to the issuing bank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211919"/>
            <a:ext cx="4038600" cy="18518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rot="1491641">
            <a:off x="5390320" y="3820038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10. Account Number: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holder’s account number is also (MICR)encoded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742006"/>
            <a:ext cx="4038600" cy="18518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6301408" y="4270613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11. Fraction Code:</a:t>
            </a:r>
          </a:p>
          <a:p>
            <a:endParaRPr lang="en-US" dirty="0" smtClean="0"/>
          </a:p>
          <a:p>
            <a:r>
              <a:rPr lang="en-US" dirty="0" smtClean="0"/>
              <a:t>Identifies the routing for the check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u="sng" dirty="0" smtClean="0"/>
              <a:t>Note:  </a:t>
            </a:r>
            <a:r>
              <a:rPr lang="en-US" dirty="0" smtClean="0"/>
              <a:t>If the MICR line on the check is mutilated, the fraction code is used in its place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3211919"/>
            <a:ext cx="4038600" cy="18518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rot="5400000">
            <a:off x="8968408" y="3210439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29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505200" cy="427008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12. Date field: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Date the check was issued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000" y="3662872"/>
            <a:ext cx="5511800" cy="25273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rot="10800000">
            <a:off x="6566450" y="4403135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Checks are on the Decline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to increase usage of debit cards (i.e., point of sales, online banking, etc.)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However, they are still written and widely accepted as legal tender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					###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Check?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negotiable instrument used in place of cash</a:t>
            </a:r>
          </a:p>
          <a:p>
            <a:endParaRPr lang="en-US" dirty="0" smtClean="0"/>
          </a:p>
          <a:p>
            <a:r>
              <a:rPr lang="en-US" dirty="0" smtClean="0"/>
              <a:t>A written order to a bank to pay a stated amount from an owner’s account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Can be written to an individual or an organization (i.e., company, retailer, etc.)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Funds are drawn from the owner’s account on deposit at the financial institution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Basics of a Checking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write checks you need a checking account</a:t>
            </a:r>
          </a:p>
          <a:p>
            <a:endParaRPr lang="en-US" dirty="0" smtClean="0"/>
          </a:p>
          <a:p>
            <a:r>
              <a:rPr lang="en-US" dirty="0" smtClean="0"/>
              <a:t>A checking account allows easy access to your funds</a:t>
            </a:r>
          </a:p>
          <a:p>
            <a:endParaRPr lang="en-US" dirty="0" smtClean="0"/>
          </a:p>
          <a:p>
            <a:r>
              <a:rPr lang="en-US" dirty="0" smtClean="0"/>
              <a:t>You can access your money by writing a check or use an ATM card</a:t>
            </a:r>
          </a:p>
          <a:p>
            <a:endParaRPr lang="en-US" dirty="0" smtClean="0"/>
          </a:p>
          <a:p>
            <a:r>
              <a:rPr lang="en-US" dirty="0" smtClean="0"/>
              <a:t>The checking account is insured by the Federal Depositor Insurance Corporation (FDIC)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091" y="2814733"/>
            <a:ext cx="5511800" cy="25273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Check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1. Drawer / Account Holder:</a:t>
            </a:r>
          </a:p>
          <a:p>
            <a:endParaRPr lang="en-US" dirty="0" smtClean="0"/>
          </a:p>
          <a:p>
            <a:pPr lvl="2"/>
            <a:endParaRPr lang="en-US" sz="2400" dirty="0" smtClean="0"/>
          </a:p>
          <a:p>
            <a:pPr lvl="2"/>
            <a:r>
              <a:rPr lang="en-US" sz="2400" dirty="0" smtClean="0"/>
              <a:t>The person or entity making the check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3211919"/>
            <a:ext cx="4038600" cy="1851800"/>
          </a:xfrm>
          <a:prstGeom prst="rect">
            <a:avLst/>
          </a:prstGeom>
        </p:spPr>
      </p:pic>
      <p:sp>
        <p:nvSpPr>
          <p:cNvPr id="12" name="Down Arrow 11"/>
          <p:cNvSpPr/>
          <p:nvPr/>
        </p:nvSpPr>
        <p:spPr>
          <a:xfrm>
            <a:off x="5161721" y="2216526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2. Bank Name:</a:t>
            </a:r>
          </a:p>
          <a:p>
            <a:endParaRPr lang="en-US" dirty="0" smtClean="0"/>
          </a:p>
          <a:p>
            <a:r>
              <a:rPr lang="en-US" dirty="0" smtClean="0"/>
              <a:t>The financial institution (bank or credit union) where the funds are held and the check can be presented for payment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847088"/>
            <a:ext cx="4038600" cy="4434840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211919"/>
            <a:ext cx="4038600" cy="1851800"/>
          </a:xfrm>
          <a:prstGeom prst="rect">
            <a:avLst/>
          </a:prstGeom>
        </p:spPr>
      </p:pic>
      <p:sp>
        <p:nvSpPr>
          <p:cNvPr id="7" name="Down Arrow 6"/>
          <p:cNvSpPr/>
          <p:nvPr/>
        </p:nvSpPr>
        <p:spPr>
          <a:xfrm>
            <a:off x="7149547" y="2216526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3. Check Number: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 check number is located in the upper right hand corner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Each check is numbered sequentially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3211919"/>
            <a:ext cx="4038600" cy="1851800"/>
          </a:xfrm>
          <a:prstGeom prst="rect">
            <a:avLst/>
          </a:prstGeom>
        </p:spPr>
      </p:pic>
      <p:sp>
        <p:nvSpPr>
          <p:cNvPr id="8" name="Down Arrow 7"/>
          <p:cNvSpPr/>
          <p:nvPr/>
        </p:nvSpPr>
        <p:spPr>
          <a:xfrm>
            <a:off x="8160025" y="2216526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4. Payee: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 name of person or company being paid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3715501"/>
            <a:ext cx="4038600" cy="18518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rot="16200000">
            <a:off x="3822512" y="3869543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Check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"/>
          </p:nvPr>
        </p:nvSpPr>
        <p:spPr>
          <a:xfrm>
            <a:off x="457200" y="2120348"/>
            <a:ext cx="4040188" cy="3845720"/>
          </a:xfrm>
        </p:spPr>
        <p:txBody>
          <a:bodyPr/>
          <a:lstStyle/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5.  Check Amount:</a:t>
            </a:r>
            <a:endParaRPr lang="en-US" sz="2400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sz="2400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The check amount written in figures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sz="2400" dirty="0" smtClean="0"/>
              <a:t>		(i.e., 500.00)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3" name="Content Placeholder 4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3511228"/>
            <a:ext cx="4041775" cy="1853256"/>
          </a:xfrm>
          <a:prstGeom prst="rect">
            <a:avLst/>
          </a:prstGeom>
        </p:spPr>
      </p:pic>
      <p:sp>
        <p:nvSpPr>
          <p:cNvPr id="14" name="Down Arrow 13"/>
          <p:cNvSpPr/>
          <p:nvPr/>
        </p:nvSpPr>
        <p:spPr>
          <a:xfrm>
            <a:off x="7808842" y="3211919"/>
            <a:ext cx="351183" cy="995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6" dur="2000" fill="hold"/>
                                        <p:tgtEl>
                                          <p:inkTgt spid="_x0000_s27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445</Words>
  <Application>Microsoft Office PowerPoint</Application>
  <PresentationFormat>On-screen Show (4:3)</PresentationFormat>
  <Paragraphs>90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Anatomy of a Check </vt:lpstr>
      <vt:lpstr>What is a Check?</vt:lpstr>
      <vt:lpstr>The Basics of a Checking Account</vt:lpstr>
      <vt:lpstr>Sample Check</vt:lpstr>
      <vt:lpstr>Parts of a Check</vt:lpstr>
      <vt:lpstr>Parts of a Check</vt:lpstr>
      <vt:lpstr>Parts of a Check</vt:lpstr>
      <vt:lpstr>Parts of a Check</vt:lpstr>
      <vt:lpstr>Parts of a Check</vt:lpstr>
      <vt:lpstr>Parts of a Check</vt:lpstr>
      <vt:lpstr>Parts of a Check</vt:lpstr>
      <vt:lpstr>Parts of a Check</vt:lpstr>
      <vt:lpstr>Parts of a Check</vt:lpstr>
      <vt:lpstr>Parts of a Check</vt:lpstr>
      <vt:lpstr>Parts of a Check</vt:lpstr>
      <vt:lpstr>Parts of a Check</vt:lpstr>
      <vt:lpstr>Checks are on the Decline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Parts of a </dc:title>
  <dc:creator>student</dc:creator>
  <cp:lastModifiedBy>McEwan</cp:lastModifiedBy>
  <cp:revision>114</cp:revision>
  <dcterms:created xsi:type="dcterms:W3CDTF">2011-11-16T00:30:50Z</dcterms:created>
  <dcterms:modified xsi:type="dcterms:W3CDTF">2011-12-06T16:49:37Z</dcterms:modified>
</cp:coreProperties>
</file>